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CD5EC-01B5-484D-BD10-BFF841B2ED36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2B569-E66C-464C-B1DF-6FAFF4D72C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0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2B569-E66C-464C-B1DF-6FAFF4D72C1C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973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395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435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835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94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74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05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96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97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184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831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66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FC42-8681-48D2-BD8A-D04AF36788FD}" type="datetimeFigureOut">
              <a:rPr lang="pl-PL" smtClean="0"/>
              <a:t>16.12.2024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8B66E-0D7A-4E22-A789-40961AD831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69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96" y="-76312"/>
            <a:ext cx="12332043" cy="6934312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49086" y="709583"/>
            <a:ext cx="6903308" cy="1434028"/>
          </a:xfrm>
        </p:spPr>
        <p:txBody>
          <a:bodyPr>
            <a:normAutofit/>
          </a:bodyPr>
          <a:lstStyle/>
          <a:p>
            <a:r>
              <a:rPr lang="pl-PL" sz="8000" b="1" u="sng" dirty="0" smtClean="0"/>
              <a:t>INFORMACJA</a:t>
            </a:r>
            <a:endParaRPr lang="pl-PL" sz="8000" b="1" u="sng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99005" y="2350300"/>
            <a:ext cx="8036834" cy="4286319"/>
          </a:xfrm>
        </p:spPr>
        <p:txBody>
          <a:bodyPr>
            <a:noAutofit/>
          </a:bodyPr>
          <a:lstStyle/>
          <a:p>
            <a:r>
              <a:rPr lang="pl-PL" sz="4000" dirty="0" smtClean="0"/>
              <a:t>W dniu </a:t>
            </a:r>
            <a:r>
              <a:rPr lang="pl-PL" sz="4000" b="1" dirty="0" smtClean="0"/>
              <a:t>24 grudnia 2024 r.</a:t>
            </a:r>
            <a:r>
              <a:rPr lang="pl-PL" sz="4000" dirty="0" smtClean="0"/>
              <a:t> </a:t>
            </a:r>
          </a:p>
          <a:p>
            <a:r>
              <a:rPr lang="pl-PL" sz="3600" b="1" dirty="0" smtClean="0"/>
              <a:t>31 grudnia  2024 roku  </a:t>
            </a:r>
          </a:p>
          <a:p>
            <a:r>
              <a:rPr lang="pl-PL" sz="3200" dirty="0" smtClean="0"/>
              <a:t>Urząd Gminy w Huszlewie</a:t>
            </a:r>
          </a:p>
          <a:p>
            <a:r>
              <a:rPr lang="pl-PL" sz="3200" dirty="0" smtClean="0"/>
              <a:t>GOPS w Huszlewie</a:t>
            </a:r>
          </a:p>
          <a:p>
            <a:r>
              <a:rPr lang="pl-PL" sz="3200" dirty="0" smtClean="0"/>
              <a:t>Zakład Wodociągów </a:t>
            </a:r>
            <a:r>
              <a:rPr lang="pl-PL" sz="3200" dirty="0"/>
              <a:t>i</a:t>
            </a:r>
            <a:r>
              <a:rPr lang="pl-PL" sz="3200" dirty="0" smtClean="0"/>
              <a:t> Kanalizacji w Huszlewie</a:t>
            </a:r>
          </a:p>
          <a:p>
            <a:r>
              <a:rPr lang="pl-PL" sz="3200" dirty="0" smtClean="0"/>
              <a:t>Gminna Biblioteka</a:t>
            </a:r>
          </a:p>
          <a:p>
            <a:r>
              <a:rPr lang="pl-PL" sz="4000" dirty="0" smtClean="0"/>
              <a:t>Będą  czynne do godziny </a:t>
            </a:r>
            <a:r>
              <a:rPr lang="pl-PL" sz="4000" b="1" u="sng" dirty="0" smtClean="0"/>
              <a:t>12:00</a:t>
            </a:r>
            <a:endParaRPr lang="pl-PL" sz="4000" b="1" u="sng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4"/>
          <a:srcRect l="5494" t="2274" r="14712" b="16497"/>
          <a:stretch/>
        </p:blipFill>
        <p:spPr>
          <a:xfrm>
            <a:off x="10882751" y="143017"/>
            <a:ext cx="1205784" cy="142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0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33</Words>
  <Application>Microsoft Office PowerPoint</Application>
  <PresentationFormat>Panoramiczny</PresentationFormat>
  <Paragraphs>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INFORMACJA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INFORMCJA</dc:title>
  <dc:creator>Barbara Pawłowska</dc:creator>
  <cp:lastModifiedBy>Barbara Pawłowska</cp:lastModifiedBy>
  <cp:revision>7</cp:revision>
  <cp:lastPrinted>2024-12-16T08:42:04Z</cp:lastPrinted>
  <dcterms:created xsi:type="dcterms:W3CDTF">2022-12-21T07:08:12Z</dcterms:created>
  <dcterms:modified xsi:type="dcterms:W3CDTF">2024-12-16T08:45:19Z</dcterms:modified>
</cp:coreProperties>
</file>